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5" r:id="rId6"/>
    <p:sldId id="296" r:id="rId7"/>
    <p:sldId id="297" r:id="rId8"/>
    <p:sldId id="298" r:id="rId9"/>
    <p:sldId id="299" r:id="rId10"/>
    <p:sldId id="300" r:id="rId11"/>
    <p:sldId id="301" r:id="rId12"/>
    <p:sldId id="302" r:id="rId13"/>
    <p:sldId id="30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987"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g>
</file>

<file path=ppt/media/image3.jpg>
</file>

<file path=ppt/media/image4.jpg>
</file>

<file path=ppt/media/image5.jp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4/7/2025</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4/7/2025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4/7/2025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4/7/2025</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4/7/2025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GB"/>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4/7/2025</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4/7/2025</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GB"/>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4/7/2025</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Large and small hands holding red heart">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a:blip r:embed="rId3"/>
          <a:srcRect/>
          <a:stretch/>
        </p:blipFill>
        <p:spPr>
          <a:xfrm>
            <a:off x="20" y="-833"/>
            <a:ext cx="12191980" cy="6857988"/>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fontScale="90000"/>
          </a:bodyPr>
          <a:lstStyle/>
          <a:p>
            <a:r>
              <a:rPr lang="en-US" sz="4400" dirty="0">
                <a:solidFill>
                  <a:schemeClr val="tx1"/>
                </a:solidFill>
              </a:rPr>
              <a:t>Med-Mate </a:t>
            </a:r>
            <a:br>
              <a:rPr lang="en-US" sz="4400" dirty="0">
                <a:solidFill>
                  <a:schemeClr val="tx1"/>
                </a:solidFill>
              </a:rPr>
            </a:br>
            <a:r>
              <a:rPr lang="en-US" sz="4400" dirty="0">
                <a:solidFill>
                  <a:schemeClr val="tx1"/>
                </a:solidFill>
              </a:rPr>
              <a:t>Smart Medicine Reminder &amp; Tracker</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4152936"/>
            <a:ext cx="4775075" cy="402707"/>
          </a:xfrm>
        </p:spPr>
        <p:txBody>
          <a:bodyPr>
            <a:normAutofit/>
          </a:bodyPr>
          <a:lstStyle/>
          <a:p>
            <a:pPr>
              <a:spcAft>
                <a:spcPts val="600"/>
              </a:spcAft>
            </a:pPr>
            <a:r>
              <a:rPr lang="en-US" dirty="0">
                <a:solidFill>
                  <a:schemeClr val="tx1"/>
                </a:solidFill>
              </a:rPr>
              <a:t>MEGHNA RASHEED</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BCD6F68-0FA0-71C5-E0F2-13B250C676CF}"/>
              </a:ext>
            </a:extLst>
          </p:cNvPr>
          <p:cNvSpPr>
            <a:spLocks noGrp="1"/>
          </p:cNvSpPr>
          <p:nvPr>
            <p:ph type="title"/>
          </p:nvPr>
        </p:nvSpPr>
        <p:spPr>
          <a:xfrm>
            <a:off x="1066800" y="642594"/>
            <a:ext cx="10058400" cy="5664900"/>
          </a:xfrm>
        </p:spPr>
        <p:txBody>
          <a:bodyPr/>
          <a:lstStyle/>
          <a:p>
            <a:r>
              <a:rPr lang="en-US" dirty="0"/>
              <a:t>                       THANK YOU.</a:t>
            </a:r>
            <a:br>
              <a:rPr lang="en-US" dirty="0"/>
            </a:br>
            <a:br>
              <a:rPr lang="en-US" dirty="0"/>
            </a:br>
            <a:br>
              <a:rPr lang="en-US" dirty="0"/>
            </a:br>
            <a:br>
              <a:rPr lang="en-US" dirty="0"/>
            </a:br>
            <a:br>
              <a:rPr lang="en-US" dirty="0"/>
            </a:br>
            <a:br>
              <a:rPr lang="en-US" dirty="0"/>
            </a:br>
            <a:br>
              <a:rPr lang="en-US" dirty="0"/>
            </a:br>
            <a:r>
              <a:rPr lang="en-US" sz="2000" dirty="0"/>
              <a:t>MEGHNA RASHEED.</a:t>
            </a:r>
            <a:endParaRPr lang="en-IN" sz="2000" dirty="0"/>
          </a:p>
        </p:txBody>
      </p:sp>
    </p:spTree>
    <p:extLst>
      <p:ext uri="{BB962C8B-B14F-4D97-AF65-F5344CB8AC3E}">
        <p14:creationId xmlns:p14="http://schemas.microsoft.com/office/powerpoint/2010/main" val="3392565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A8D70C-14CE-0BC8-7935-89AA44C27EC8}"/>
              </a:ext>
            </a:extLst>
          </p:cNvPr>
          <p:cNvSpPr>
            <a:spLocks noGrp="1"/>
          </p:cNvSpPr>
          <p:nvPr>
            <p:ph type="title"/>
          </p:nvPr>
        </p:nvSpPr>
        <p:spPr/>
        <p:txBody>
          <a:bodyPr/>
          <a:lstStyle/>
          <a:p>
            <a:r>
              <a:rPr lang="en-IN" u="sng" dirty="0"/>
              <a:t>Overview.</a:t>
            </a:r>
          </a:p>
        </p:txBody>
      </p:sp>
      <p:sp>
        <p:nvSpPr>
          <p:cNvPr id="4" name="Content Placeholder 3">
            <a:extLst>
              <a:ext uri="{FF2B5EF4-FFF2-40B4-BE49-F238E27FC236}">
                <a16:creationId xmlns:a16="http://schemas.microsoft.com/office/drawing/2014/main" id="{7EEC4D2C-6C23-0D6F-6E42-B5D3194BCAAD}"/>
              </a:ext>
            </a:extLst>
          </p:cNvPr>
          <p:cNvSpPr>
            <a:spLocks noGrp="1"/>
          </p:cNvSpPr>
          <p:nvPr>
            <p:ph idx="1"/>
          </p:nvPr>
        </p:nvSpPr>
        <p:spPr/>
        <p:txBody>
          <a:bodyPr/>
          <a:lstStyle/>
          <a:p>
            <a:pPr marL="0" indent="0">
              <a:buNone/>
            </a:pPr>
            <a:r>
              <a:rPr lang="en-US" dirty="0"/>
              <a:t>Med-Mate is a web-based application (with future integration with mobile) that helps patients, elderly, or caregivers manage medications, provide reminders, track medicine supplies, and find local pharmacy details. It's very useful for the elderly and chronically ill.</a:t>
            </a:r>
          </a:p>
          <a:p>
            <a:pPr marL="0" indent="0">
              <a:buNone/>
            </a:pPr>
            <a:endParaRPr lang="en-US" dirty="0"/>
          </a:p>
          <a:p>
            <a:pPr marL="0" indent="0">
              <a:buNone/>
            </a:pPr>
            <a:endParaRPr lang="en-IN" dirty="0"/>
          </a:p>
        </p:txBody>
      </p:sp>
    </p:spTree>
    <p:extLst>
      <p:ext uri="{BB962C8B-B14F-4D97-AF65-F5344CB8AC3E}">
        <p14:creationId xmlns:p14="http://schemas.microsoft.com/office/powerpoint/2010/main" val="2049548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4C625-F720-5D11-CB18-F02447F44785}"/>
              </a:ext>
            </a:extLst>
          </p:cNvPr>
          <p:cNvSpPr>
            <a:spLocks noGrp="1"/>
          </p:cNvSpPr>
          <p:nvPr>
            <p:ph type="title"/>
          </p:nvPr>
        </p:nvSpPr>
        <p:spPr/>
        <p:txBody>
          <a:bodyPr/>
          <a:lstStyle/>
          <a:p>
            <a:r>
              <a:rPr lang="en-IN" dirty="0"/>
              <a:t> </a:t>
            </a:r>
            <a:r>
              <a:rPr lang="en-IN" u="sng" dirty="0"/>
              <a:t>Key Features.</a:t>
            </a:r>
          </a:p>
        </p:txBody>
      </p:sp>
      <p:sp>
        <p:nvSpPr>
          <p:cNvPr id="3" name="Content Placeholder 2">
            <a:extLst>
              <a:ext uri="{FF2B5EF4-FFF2-40B4-BE49-F238E27FC236}">
                <a16:creationId xmlns:a16="http://schemas.microsoft.com/office/drawing/2014/main" id="{A7DA1687-B52A-26E1-067B-2C4ECFC42588}"/>
              </a:ext>
            </a:extLst>
          </p:cNvPr>
          <p:cNvSpPr>
            <a:spLocks noGrp="1"/>
          </p:cNvSpPr>
          <p:nvPr>
            <p:ph sz="half" idx="1"/>
          </p:nvPr>
        </p:nvSpPr>
        <p:spPr>
          <a:xfrm>
            <a:off x="699796" y="2108718"/>
            <a:ext cx="5654351" cy="4040155"/>
          </a:xfrm>
        </p:spPr>
        <p:txBody>
          <a:bodyPr>
            <a:normAutofit fontScale="62500" lnSpcReduction="20000"/>
          </a:bodyPr>
          <a:lstStyle/>
          <a:p>
            <a:r>
              <a:rPr lang="en-US" sz="2500" u="sng" dirty="0"/>
              <a:t>Medication Scheduler</a:t>
            </a:r>
          </a:p>
          <a:p>
            <a:pPr marL="0" indent="0">
              <a:buNone/>
            </a:pPr>
            <a:r>
              <a:rPr lang="en-US" b="0" i="0" dirty="0">
                <a:effectLst/>
                <a:latin typeface="Open Sans" panose="020B0606030504020204" pitchFamily="34" charset="0"/>
              </a:rPr>
              <a:t>Add Prescriptions – Users add their prescribed medication and dosage schedule. </a:t>
            </a:r>
          </a:p>
          <a:p>
            <a:pPr marL="0" indent="0">
              <a:buNone/>
            </a:pPr>
            <a:r>
              <a:rPr lang="en-US" b="0" i="0" dirty="0">
                <a:effectLst/>
                <a:latin typeface="Open Sans" panose="020B0606030504020204" pitchFamily="34" charset="0"/>
              </a:rPr>
              <a:t>Smart Reminders – Reminds by sending reminders via email, SMS, or web notifications when medication must be administered. </a:t>
            </a:r>
          </a:p>
          <a:p>
            <a:pPr marL="0" indent="0">
              <a:buNone/>
            </a:pPr>
            <a:r>
              <a:rPr lang="en-US" b="0" i="0" dirty="0">
                <a:effectLst/>
                <a:latin typeface="Open Sans" panose="020B0606030504020204" pitchFamily="34" charset="0"/>
              </a:rPr>
              <a:t>Repeat Doses &amp; Monitoring – Automatically monitor skipped or taken doses</a:t>
            </a:r>
          </a:p>
          <a:p>
            <a:r>
              <a:rPr lang="en-US" sz="2500" u="sng" dirty="0"/>
              <a:t>Inventory &amp; Refill Alerts</a:t>
            </a:r>
          </a:p>
          <a:p>
            <a:pPr marL="0" indent="0">
              <a:buNone/>
            </a:pPr>
            <a:r>
              <a:rPr lang="en-US" dirty="0"/>
              <a:t>Inventory Counter – Tracks how many pills are left.</a:t>
            </a:r>
          </a:p>
          <a:p>
            <a:pPr marL="0" indent="0">
              <a:buNone/>
            </a:pPr>
            <a:r>
              <a:rPr lang="en-US" dirty="0"/>
              <a:t>Refill Reminders – Alerts users when it’s time to refill their medicines.</a:t>
            </a:r>
          </a:p>
          <a:p>
            <a:pPr marL="0" indent="0">
              <a:buNone/>
            </a:pPr>
            <a:r>
              <a:rPr lang="en-US" dirty="0"/>
              <a:t>Local Pharmacy Finder – Shows nearby pharmacies and offers.</a:t>
            </a:r>
          </a:p>
          <a:p>
            <a:r>
              <a:rPr lang="en-US" sz="2500" u="sng" dirty="0"/>
              <a:t>Health History</a:t>
            </a:r>
          </a:p>
          <a:p>
            <a:pPr marL="0" indent="0">
              <a:buNone/>
            </a:pPr>
            <a:r>
              <a:rPr lang="en-US" dirty="0"/>
              <a:t>User Profiles – Stores medical history, allergies, and prescriptions.</a:t>
            </a:r>
          </a:p>
          <a:p>
            <a:pPr marL="0" indent="0">
              <a:buNone/>
            </a:pPr>
            <a:r>
              <a:rPr lang="en-US" dirty="0"/>
              <a:t>Export Reports – Downloadable reports to share with doctors or family.</a:t>
            </a:r>
          </a:p>
          <a:p>
            <a:pPr marL="0" indent="0">
              <a:buNone/>
            </a:pPr>
            <a:r>
              <a:rPr lang="en-US" dirty="0"/>
              <a:t>Secure Data – Password-protected and encrypted medical info.</a:t>
            </a:r>
            <a:endParaRPr lang="en-IN" dirty="0"/>
          </a:p>
        </p:txBody>
      </p:sp>
      <p:pic>
        <p:nvPicPr>
          <p:cNvPr id="9" name="Content Placeholder 8" descr="Two colleagues planning on board with sticky notes">
            <a:extLst>
              <a:ext uri="{FF2B5EF4-FFF2-40B4-BE49-F238E27FC236}">
                <a16:creationId xmlns:a16="http://schemas.microsoft.com/office/drawing/2014/main" id="{07318175-7313-3C9D-3360-8FFD8BD0DC3C}"/>
              </a:ext>
            </a:extLst>
          </p:cNvPr>
          <p:cNvPicPr>
            <a:picLocks noGrp="1" noChangeAspect="1"/>
          </p:cNvPicPr>
          <p:nvPr>
            <p:ph sz="half" idx="2"/>
          </p:nvPr>
        </p:nvPicPr>
        <p:blipFill>
          <a:blip r:embed="rId2"/>
          <a:stretch>
            <a:fillRect/>
          </a:stretch>
        </p:blipFill>
        <p:spPr>
          <a:xfrm>
            <a:off x="6461125" y="2422031"/>
            <a:ext cx="4664075" cy="3110901"/>
          </a:xfrm>
        </p:spPr>
      </p:pic>
    </p:spTree>
    <p:extLst>
      <p:ext uri="{BB962C8B-B14F-4D97-AF65-F5344CB8AC3E}">
        <p14:creationId xmlns:p14="http://schemas.microsoft.com/office/powerpoint/2010/main" val="3112650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58095-3526-E26A-FB94-D3A51B9F7B25}"/>
              </a:ext>
            </a:extLst>
          </p:cNvPr>
          <p:cNvSpPr>
            <a:spLocks noGrp="1"/>
          </p:cNvSpPr>
          <p:nvPr>
            <p:ph type="title"/>
          </p:nvPr>
        </p:nvSpPr>
        <p:spPr/>
        <p:txBody>
          <a:bodyPr/>
          <a:lstStyle/>
          <a:p>
            <a:r>
              <a:rPr lang="en-IN" dirty="0"/>
              <a:t> </a:t>
            </a:r>
            <a:r>
              <a:rPr lang="en-IN" u="sng" dirty="0"/>
              <a:t>Monetization Strategies</a:t>
            </a:r>
          </a:p>
        </p:txBody>
      </p:sp>
      <p:sp>
        <p:nvSpPr>
          <p:cNvPr id="3" name="Content Placeholder 2">
            <a:extLst>
              <a:ext uri="{FF2B5EF4-FFF2-40B4-BE49-F238E27FC236}">
                <a16:creationId xmlns:a16="http://schemas.microsoft.com/office/drawing/2014/main" id="{C63364F2-B7D2-0D6E-2577-02D9C9752BA1}"/>
              </a:ext>
            </a:extLst>
          </p:cNvPr>
          <p:cNvSpPr>
            <a:spLocks noGrp="1"/>
          </p:cNvSpPr>
          <p:nvPr>
            <p:ph idx="1"/>
          </p:nvPr>
        </p:nvSpPr>
        <p:spPr/>
        <p:txBody>
          <a:bodyPr/>
          <a:lstStyle/>
          <a:p>
            <a:r>
              <a:rPr lang="en-US" dirty="0"/>
              <a:t>Premium Membership – Advanced tracking, cloud backups, priority support.</a:t>
            </a:r>
          </a:p>
          <a:p>
            <a:r>
              <a:rPr lang="en-US" dirty="0"/>
              <a:t>Pharmacy Ads – Local pharmacies can promote offers or delivery services.</a:t>
            </a:r>
          </a:p>
          <a:p>
            <a:r>
              <a:rPr lang="en-US" dirty="0"/>
              <a:t> Affiliate Links – Suggest online pharmacies and earn commissions.</a:t>
            </a:r>
          </a:p>
          <a:p>
            <a:r>
              <a:rPr lang="en-US" dirty="0"/>
              <a:t> Doctor Integration – Clinics pay for dashboard access to monitor patients' medicine compliance.</a:t>
            </a:r>
            <a:endParaRPr lang="en-IN" dirty="0"/>
          </a:p>
        </p:txBody>
      </p:sp>
    </p:spTree>
    <p:extLst>
      <p:ext uri="{BB962C8B-B14F-4D97-AF65-F5344CB8AC3E}">
        <p14:creationId xmlns:p14="http://schemas.microsoft.com/office/powerpoint/2010/main" val="1151196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3D1CA-C956-600E-4A35-C94667E57D18}"/>
              </a:ext>
            </a:extLst>
          </p:cNvPr>
          <p:cNvSpPr>
            <a:spLocks noGrp="1"/>
          </p:cNvSpPr>
          <p:nvPr>
            <p:ph type="title"/>
          </p:nvPr>
        </p:nvSpPr>
        <p:spPr/>
        <p:txBody>
          <a:bodyPr/>
          <a:lstStyle/>
          <a:p>
            <a:r>
              <a:rPr lang="en-IN" u="sng" dirty="0"/>
              <a:t>Tech Stack.</a:t>
            </a:r>
          </a:p>
        </p:txBody>
      </p:sp>
      <p:pic>
        <p:nvPicPr>
          <p:cNvPr id="7" name="Content Placeholder 6" descr="Doctor using touchscreen computer monitor to view a microscope slide">
            <a:extLst>
              <a:ext uri="{FF2B5EF4-FFF2-40B4-BE49-F238E27FC236}">
                <a16:creationId xmlns:a16="http://schemas.microsoft.com/office/drawing/2014/main" id="{11B43B43-43ED-E763-AF8A-734D84571AEF}"/>
              </a:ext>
            </a:extLst>
          </p:cNvPr>
          <p:cNvPicPr>
            <a:picLocks noGrp="1" noChangeAspect="1"/>
          </p:cNvPicPr>
          <p:nvPr>
            <p:ph sz="half" idx="1"/>
          </p:nvPr>
        </p:nvPicPr>
        <p:blipFill>
          <a:blip r:embed="rId2"/>
          <a:stretch>
            <a:fillRect/>
          </a:stretch>
        </p:blipFill>
        <p:spPr>
          <a:xfrm>
            <a:off x="1066800" y="2422942"/>
            <a:ext cx="4664075" cy="3109079"/>
          </a:xfrm>
        </p:spPr>
      </p:pic>
      <p:sp>
        <p:nvSpPr>
          <p:cNvPr id="3" name="Content Placeholder 2">
            <a:extLst>
              <a:ext uri="{FF2B5EF4-FFF2-40B4-BE49-F238E27FC236}">
                <a16:creationId xmlns:a16="http://schemas.microsoft.com/office/drawing/2014/main" id="{F7EE0CF0-EC46-1BE6-C2B2-0FEDC22B7A8A}"/>
              </a:ext>
            </a:extLst>
          </p:cNvPr>
          <p:cNvSpPr>
            <a:spLocks noGrp="1"/>
          </p:cNvSpPr>
          <p:nvPr>
            <p:ph sz="half" idx="2"/>
          </p:nvPr>
        </p:nvSpPr>
        <p:spPr>
          <a:xfrm>
            <a:off x="6461760" y="2014194"/>
            <a:ext cx="4663440" cy="3749040"/>
          </a:xfrm>
        </p:spPr>
        <p:txBody>
          <a:bodyPr>
            <a:normAutofit fontScale="77500" lnSpcReduction="20000"/>
          </a:bodyPr>
          <a:lstStyle/>
          <a:p>
            <a:r>
              <a:rPr lang="en-IN" sz="2100" u="sng" dirty="0"/>
              <a:t>Frontend (Client-Side).</a:t>
            </a:r>
          </a:p>
          <a:p>
            <a:pPr marL="0" indent="0">
              <a:buNone/>
            </a:pPr>
            <a:r>
              <a:rPr lang="en-IN" sz="1500" dirty="0"/>
              <a:t>HTML, CSS – For structure and styling.</a:t>
            </a:r>
          </a:p>
          <a:p>
            <a:pPr marL="0" indent="0">
              <a:buNone/>
            </a:pPr>
            <a:r>
              <a:rPr lang="en-IN" sz="1500" dirty="0"/>
              <a:t>JavaScript – For dynamic interactions and reminders . </a:t>
            </a:r>
          </a:p>
          <a:p>
            <a:pPr marL="0" indent="0">
              <a:buNone/>
            </a:pPr>
            <a:r>
              <a:rPr lang="en-IN" sz="1500" dirty="0"/>
              <a:t>Java Applet/JavaFX (optional) – For an advanced desktop dashboard . </a:t>
            </a:r>
          </a:p>
          <a:p>
            <a:r>
              <a:rPr lang="en-IN" sz="2100" u="sng" dirty="0"/>
              <a:t>Backend (Server-Side).</a:t>
            </a:r>
          </a:p>
          <a:p>
            <a:pPr marL="0" indent="0">
              <a:buNone/>
            </a:pPr>
            <a:r>
              <a:rPr lang="en-IN" sz="1500" dirty="0"/>
              <a:t>C++ (with CGI) – For backend logic like storing schedules, reminders, and user data securely .</a:t>
            </a:r>
          </a:p>
          <a:p>
            <a:pPr marL="0" indent="0">
              <a:buNone/>
            </a:pPr>
            <a:r>
              <a:rPr lang="en-IN" sz="1500" dirty="0"/>
              <a:t>Java (Spring Boot or Servlets) – Optionally for REST APIs or a full backend server .</a:t>
            </a:r>
          </a:p>
          <a:p>
            <a:pPr marL="0" indent="0">
              <a:buNone/>
            </a:pPr>
            <a:r>
              <a:rPr lang="en-IN" sz="1500" dirty="0"/>
              <a:t>Database – MySQL or SQLite for storing prescriptions, reminders, and inventory .</a:t>
            </a:r>
          </a:p>
          <a:p>
            <a:pPr marL="0" indent="0">
              <a:buNone/>
            </a:pPr>
            <a:r>
              <a:rPr lang="en-IN" sz="1500" dirty="0"/>
              <a:t>SMTP Integration – For sending reminder emails .</a:t>
            </a:r>
          </a:p>
          <a:p>
            <a:pPr marL="0" indent="0">
              <a:buNone/>
            </a:pPr>
            <a:r>
              <a:rPr lang="en-IN" sz="1500" dirty="0"/>
              <a:t>SMS API – For sending text alerts (like Twilio).</a:t>
            </a:r>
          </a:p>
        </p:txBody>
      </p:sp>
    </p:spTree>
    <p:extLst>
      <p:ext uri="{BB962C8B-B14F-4D97-AF65-F5344CB8AC3E}">
        <p14:creationId xmlns:p14="http://schemas.microsoft.com/office/powerpoint/2010/main" val="3844664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49F0E-8A23-0AFB-4303-6A7CA85690D3}"/>
              </a:ext>
            </a:extLst>
          </p:cNvPr>
          <p:cNvSpPr>
            <a:spLocks noGrp="1"/>
          </p:cNvSpPr>
          <p:nvPr>
            <p:ph type="title"/>
          </p:nvPr>
        </p:nvSpPr>
        <p:spPr/>
        <p:txBody>
          <a:bodyPr/>
          <a:lstStyle/>
          <a:p>
            <a:r>
              <a:rPr lang="en-IN" u="sng" dirty="0"/>
              <a:t>Additional Features.</a:t>
            </a:r>
          </a:p>
        </p:txBody>
      </p:sp>
      <p:sp>
        <p:nvSpPr>
          <p:cNvPr id="3" name="Content Placeholder 2">
            <a:extLst>
              <a:ext uri="{FF2B5EF4-FFF2-40B4-BE49-F238E27FC236}">
                <a16:creationId xmlns:a16="http://schemas.microsoft.com/office/drawing/2014/main" id="{4C2AA8DB-A4C8-F989-1D84-9BF88D3BB426}"/>
              </a:ext>
            </a:extLst>
          </p:cNvPr>
          <p:cNvSpPr>
            <a:spLocks noGrp="1"/>
          </p:cNvSpPr>
          <p:nvPr>
            <p:ph idx="1"/>
          </p:nvPr>
        </p:nvSpPr>
        <p:spPr/>
        <p:txBody>
          <a:bodyPr>
            <a:normAutofit/>
          </a:bodyPr>
          <a:lstStyle/>
          <a:p>
            <a:r>
              <a:rPr lang="en-US" dirty="0"/>
              <a:t>Caregiver Mode – Allow family or nurses to manage reminders for others.</a:t>
            </a:r>
          </a:p>
          <a:p>
            <a:r>
              <a:rPr lang="en-US" dirty="0"/>
              <a:t>Voice Alerts – Web-based voice reminders using speech synthesis.</a:t>
            </a:r>
          </a:p>
          <a:p>
            <a:r>
              <a:rPr lang="en-US" dirty="0"/>
              <a:t>Accessibility Features – High contrast mode, text enlargement for elderly users.</a:t>
            </a:r>
          </a:p>
          <a:p>
            <a:r>
              <a:rPr lang="en-US" dirty="0"/>
              <a:t>Emergency Contact Alert – Auto-notify a contact if doses are missed too often.</a:t>
            </a:r>
            <a:endParaRPr lang="en-IN" dirty="0"/>
          </a:p>
        </p:txBody>
      </p:sp>
    </p:spTree>
    <p:extLst>
      <p:ext uri="{BB962C8B-B14F-4D97-AF65-F5344CB8AC3E}">
        <p14:creationId xmlns:p14="http://schemas.microsoft.com/office/powerpoint/2010/main" val="9145456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F464-CA45-A975-2878-FBAC978B53D8}"/>
              </a:ext>
            </a:extLst>
          </p:cNvPr>
          <p:cNvSpPr>
            <a:spLocks noGrp="1"/>
          </p:cNvSpPr>
          <p:nvPr>
            <p:ph type="title"/>
          </p:nvPr>
        </p:nvSpPr>
        <p:spPr/>
        <p:txBody>
          <a:bodyPr/>
          <a:lstStyle/>
          <a:p>
            <a:r>
              <a:rPr lang="en-IN" u="sng" dirty="0"/>
              <a:t>Presentation Outline.</a:t>
            </a:r>
          </a:p>
        </p:txBody>
      </p:sp>
      <p:sp>
        <p:nvSpPr>
          <p:cNvPr id="3" name="Content Placeholder 2">
            <a:extLst>
              <a:ext uri="{FF2B5EF4-FFF2-40B4-BE49-F238E27FC236}">
                <a16:creationId xmlns:a16="http://schemas.microsoft.com/office/drawing/2014/main" id="{26D9B8C4-B446-8F13-28B6-A4DFD69D34E2}"/>
              </a:ext>
            </a:extLst>
          </p:cNvPr>
          <p:cNvSpPr>
            <a:spLocks noGrp="1"/>
          </p:cNvSpPr>
          <p:nvPr>
            <p:ph idx="1"/>
          </p:nvPr>
        </p:nvSpPr>
        <p:spPr/>
        <p:txBody>
          <a:bodyPr>
            <a:normAutofit/>
          </a:bodyPr>
          <a:lstStyle/>
          <a:p>
            <a:r>
              <a:rPr lang="en-IN" dirty="0"/>
              <a:t>Problem – Millions of people miss doses, leading to health risks.</a:t>
            </a:r>
          </a:p>
          <a:p>
            <a:r>
              <a:rPr lang="en-IN" dirty="0"/>
              <a:t>Solution – A web platform for medication reminders and tracking.</a:t>
            </a:r>
          </a:p>
          <a:p>
            <a:r>
              <a:rPr lang="en-IN" dirty="0"/>
              <a:t>Features – Smart alerts, inventory tracking, refill finder, caregiver tools.</a:t>
            </a:r>
          </a:p>
          <a:p>
            <a:r>
              <a:rPr lang="en-IN" dirty="0"/>
              <a:t>Tech Stack – Frontend (HTML/CSS/JavaScript), Backend (C++ or Java), MySQL.</a:t>
            </a:r>
          </a:p>
          <a:p>
            <a:r>
              <a:rPr lang="en-IN" dirty="0"/>
              <a:t>Monetization – Premium features, pharmacy ads, affiliate marketing.</a:t>
            </a:r>
          </a:p>
          <a:p>
            <a:r>
              <a:rPr lang="en-IN" dirty="0"/>
              <a:t>Demo – Show how a user adds medicine, gets a reminder, and tracks doses.</a:t>
            </a:r>
          </a:p>
          <a:p>
            <a:r>
              <a:rPr lang="en-IN" dirty="0"/>
              <a:t>Future Vision – Expand into mobile apps and hospital integration.</a:t>
            </a:r>
          </a:p>
        </p:txBody>
      </p:sp>
    </p:spTree>
    <p:extLst>
      <p:ext uri="{BB962C8B-B14F-4D97-AF65-F5344CB8AC3E}">
        <p14:creationId xmlns:p14="http://schemas.microsoft.com/office/powerpoint/2010/main" val="1253347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75891-C6F2-2068-821A-D80C5AE91C8D}"/>
              </a:ext>
            </a:extLst>
          </p:cNvPr>
          <p:cNvSpPr>
            <a:spLocks noGrp="1"/>
          </p:cNvSpPr>
          <p:nvPr>
            <p:ph type="title"/>
          </p:nvPr>
        </p:nvSpPr>
        <p:spPr/>
        <p:txBody>
          <a:bodyPr/>
          <a:lstStyle/>
          <a:p>
            <a:r>
              <a:rPr lang="en-IN" u="sng" dirty="0"/>
              <a:t>Why This Project?</a:t>
            </a:r>
          </a:p>
        </p:txBody>
      </p:sp>
      <p:sp>
        <p:nvSpPr>
          <p:cNvPr id="3" name="Content Placeholder 2">
            <a:extLst>
              <a:ext uri="{FF2B5EF4-FFF2-40B4-BE49-F238E27FC236}">
                <a16:creationId xmlns:a16="http://schemas.microsoft.com/office/drawing/2014/main" id="{968C51E2-7862-89CB-E7F3-8C1064C4B011}"/>
              </a:ext>
            </a:extLst>
          </p:cNvPr>
          <p:cNvSpPr>
            <a:spLocks noGrp="1"/>
          </p:cNvSpPr>
          <p:nvPr>
            <p:ph sz="half" idx="1"/>
          </p:nvPr>
        </p:nvSpPr>
        <p:spPr/>
        <p:txBody>
          <a:bodyPr/>
          <a:lstStyle/>
          <a:p>
            <a:r>
              <a:rPr lang="en-US" dirty="0"/>
              <a:t>Real Need – Helps people avoid health risks from missed medication.</a:t>
            </a:r>
          </a:p>
          <a:p>
            <a:r>
              <a:rPr lang="en-US" dirty="0"/>
              <a:t>Elderly Friendly – Designed for accessibility and reminders.</a:t>
            </a:r>
          </a:p>
          <a:p>
            <a:r>
              <a:rPr lang="en-US" dirty="0"/>
              <a:t>Marketable to Clinics – Can be monetized via clinics, pharmacies, and users.</a:t>
            </a:r>
          </a:p>
          <a:p>
            <a:r>
              <a:rPr lang="en-US" dirty="0"/>
              <a:t>Good Practice – Uses C++, HTML, and Java — great for learning full-stack development in classic languages.</a:t>
            </a:r>
            <a:endParaRPr lang="en-IN" dirty="0"/>
          </a:p>
        </p:txBody>
      </p:sp>
      <p:pic>
        <p:nvPicPr>
          <p:cNvPr id="6" name="Content Placeholder 5" descr="Person working on laptop afterhours">
            <a:extLst>
              <a:ext uri="{FF2B5EF4-FFF2-40B4-BE49-F238E27FC236}">
                <a16:creationId xmlns:a16="http://schemas.microsoft.com/office/drawing/2014/main" id="{4DA21548-F2A7-FDB9-4802-86C210C9C3F3}"/>
              </a:ext>
            </a:extLst>
          </p:cNvPr>
          <p:cNvPicPr>
            <a:picLocks noGrp="1" noChangeAspect="1"/>
          </p:cNvPicPr>
          <p:nvPr>
            <p:ph sz="half" idx="2"/>
          </p:nvPr>
        </p:nvPicPr>
        <p:blipFill>
          <a:blip r:embed="rId2"/>
          <a:stretch>
            <a:fillRect/>
          </a:stretch>
        </p:blipFill>
        <p:spPr>
          <a:xfrm>
            <a:off x="6461125" y="2423169"/>
            <a:ext cx="4664075" cy="3108624"/>
          </a:xfrm>
        </p:spPr>
      </p:pic>
    </p:spTree>
    <p:extLst>
      <p:ext uri="{BB962C8B-B14F-4D97-AF65-F5344CB8AC3E}">
        <p14:creationId xmlns:p14="http://schemas.microsoft.com/office/powerpoint/2010/main" val="12699966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CBD05C5-BF35-64EB-AD85-89CCF1E8A595}"/>
              </a:ext>
            </a:extLst>
          </p:cNvPr>
          <p:cNvSpPr>
            <a:spLocks noGrp="1"/>
          </p:cNvSpPr>
          <p:nvPr>
            <p:ph type="title"/>
          </p:nvPr>
        </p:nvSpPr>
        <p:spPr/>
        <p:txBody>
          <a:bodyPr/>
          <a:lstStyle/>
          <a:p>
            <a:r>
              <a:rPr lang="en-US" u="sng" dirty="0"/>
              <a:t>Conclusion.</a:t>
            </a:r>
            <a:endParaRPr lang="en-IN" u="sng" dirty="0"/>
          </a:p>
        </p:txBody>
      </p:sp>
      <p:sp>
        <p:nvSpPr>
          <p:cNvPr id="6" name="Content Placeholder 5">
            <a:extLst>
              <a:ext uri="{FF2B5EF4-FFF2-40B4-BE49-F238E27FC236}">
                <a16:creationId xmlns:a16="http://schemas.microsoft.com/office/drawing/2014/main" id="{DA5E7A62-4ADC-8037-0108-72740E1A466A}"/>
              </a:ext>
            </a:extLst>
          </p:cNvPr>
          <p:cNvSpPr>
            <a:spLocks noGrp="1"/>
          </p:cNvSpPr>
          <p:nvPr>
            <p:ph idx="1"/>
          </p:nvPr>
        </p:nvSpPr>
        <p:spPr/>
        <p:txBody>
          <a:bodyPr/>
          <a:lstStyle/>
          <a:p>
            <a:pPr marL="0" indent="0">
              <a:buNone/>
            </a:pPr>
            <a:r>
              <a:rPr lang="en-US" dirty="0"/>
              <a:t>Med-Mate is socially responsible and commercially viable web app that addresses a real-world health issue — missed or mismanaged medication. By the use of a realistic tech stack of C++, HTML, and Java, this project benefits users by helping them maintain their health as well as being an excellent full-stack development exercise. With careful considerations like intelligent reminders, inventory management, and caregiver resources, Med-Mate is a prime candidate for user adoption, monetization, and scalability. It's a powerful blend of technology and social benefit — ideal for learning and launch.</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27355131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{316A47AD-3F51-439E-A4CC-DEB350DC4518}tf56219246_win32</Template>
  <TotalTime>109</TotalTime>
  <Words>677</Words>
  <Application>Microsoft Office PowerPoint</Application>
  <PresentationFormat>Widescreen</PresentationFormat>
  <Paragraphs>61</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Avenir Next LT Pro</vt:lpstr>
      <vt:lpstr>Avenir Next LT Pro Light</vt:lpstr>
      <vt:lpstr>Garamond</vt:lpstr>
      <vt:lpstr>Open Sans</vt:lpstr>
      <vt:lpstr>SavonVTI</vt:lpstr>
      <vt:lpstr>Med-Mate  Smart Medicine Reminder &amp; Tracker</vt:lpstr>
      <vt:lpstr>Overview.</vt:lpstr>
      <vt:lpstr> Key Features.</vt:lpstr>
      <vt:lpstr> Monetization Strategies</vt:lpstr>
      <vt:lpstr>Tech Stack.</vt:lpstr>
      <vt:lpstr>Additional Features.</vt:lpstr>
      <vt:lpstr>Presentation Outline.</vt:lpstr>
      <vt:lpstr>Why This Project?</vt:lpstr>
      <vt:lpstr>Conclusion.</vt:lpstr>
      <vt:lpstr>                       THANK YOU.       MEGHNA RASHEED.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meghna r</dc:creator>
  <cp:lastModifiedBy>meghna r</cp:lastModifiedBy>
  <cp:revision>1</cp:revision>
  <dcterms:created xsi:type="dcterms:W3CDTF">2025-04-07T11:47:23Z</dcterms:created>
  <dcterms:modified xsi:type="dcterms:W3CDTF">2025-04-07T13:36:54Z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